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11" autoAdjust="0"/>
    <p:restoredTop sz="94660"/>
  </p:normalViewPr>
  <p:slideViewPr>
    <p:cSldViewPr>
      <p:cViewPr>
        <p:scale>
          <a:sx n="100" d="100"/>
          <a:sy n="100" d="100"/>
        </p:scale>
        <p:origin x="-504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922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1A3B77E1-5789-41F1-8B7E-0849DE3AC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6B93A4C0-5A46-463C-B09B-D230ED2F7DF6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551AC2E-7A67-454D-94DC-EA4A26E384A7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492F2455-EE0C-4E2E-9153-55EECE9178D2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8ED92601-F655-49AE-8601-F2A7F9483778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F0403247-CD31-4269-8626-B98D0D9FA7BB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3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D077BEB-F41D-487E-BD9A-CC18B6299C2E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292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CD674FD-AAE5-4121-BC40-E70A4CEAF0BB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4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95ABFE6-C40C-4B3B-AC81-F8ABB194B2FE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5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F8DEFE21-F193-4A28-8C02-18D414122ED4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6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CF9E009-1717-49AC-BD65-842AAA1E4F8D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7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E0172-E14B-4CFC-A345-29EC70338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2BFEF-1475-4D31-B068-9F5ACA505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B738F-9B9E-4961-9FF3-A652F9580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2FE93-444D-4903-9B56-FE0EA4AB1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FE8A4-8E90-4E8D-B67A-2B42ADC00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53165-4ACC-4C7C-9317-F11091C98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A3C63-4DC0-487C-AB5F-C7CB35A42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E9197-6085-4653-9361-2B0F30E02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0338-54DD-4C10-BB5F-151F3A59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4B858-A188-4D1C-9473-5B5851005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591D9-2E23-4340-A97F-5AB59403B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96F368AF-DB0B-4D85-8D84-01F246E7A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Arial Unicode MS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Arial Unicode MS" pitchFamily="34" charset="-128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Arial Unicode MS" pitchFamily="34" charset="-128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slide" Target="slide2.xml"/><Relationship Id="rId4" Type="http://schemas.openxmlformats.org/officeDocument/2006/relationships/slide" Target="slide4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bc.co.uk/herefordandworcester/content/images/2005/07/11/fight_one_420x284.jpg" TargetMode="External"/><Relationship Id="rId3" Type="http://schemas.openxmlformats.org/officeDocument/2006/relationships/slide" Target="slide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slide" Target="slide4.xml"/><Relationship Id="rId4" Type="http://schemas.openxmlformats.org/officeDocument/2006/relationships/slide" Target="slide3.xm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2.jpeg"/><Relationship Id="rId10" Type="http://schemas.openxmlformats.org/officeDocument/2006/relationships/image" Target="../media/image1.png"/><Relationship Id="rId4" Type="http://schemas.openxmlformats.org/officeDocument/2006/relationships/slide" Target="slide1.xml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981200" y="6096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Romeo </a:t>
            </a:r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 joined his lovely Juliet in heaven.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Wall</a:t>
            </a:r>
          </a:p>
        </p:txBody>
      </p:sp>
      <p:sp>
        <p:nvSpPr>
          <p:cNvPr id="2054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38862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Romeo</a:t>
            </a: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152400" y="2438400"/>
            <a:ext cx="1600200" cy="20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View photos of Romeo (5)</a:t>
            </a:r>
          </a:p>
        </p:txBody>
      </p:sp>
      <p:sp>
        <p:nvSpPr>
          <p:cNvPr id="2061" name="Line 12"/>
          <p:cNvSpPr>
            <a:spLocks noChangeShapeType="1"/>
          </p:cNvSpPr>
          <p:nvPr/>
        </p:nvSpPr>
        <p:spPr bwMode="auto">
          <a:xfrm>
            <a:off x="152400" y="26670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auto">
          <a:xfrm>
            <a:off x="152400" y="2667000"/>
            <a:ext cx="1600200" cy="20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Send Romeo a message</a:t>
            </a: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152400" y="2895600"/>
            <a:ext cx="1600200" cy="20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Poke Romeo</a:t>
            </a:r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152400" y="2895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152400" y="31242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2057400" y="1143000"/>
            <a:ext cx="838200" cy="24606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Wall</a:t>
            </a:r>
          </a:p>
        </p:txBody>
      </p:sp>
      <p:sp>
        <p:nvSpPr>
          <p:cNvPr id="2067" name="Text Box 1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Info</a:t>
            </a:r>
          </a:p>
        </p:txBody>
      </p:sp>
      <p:sp>
        <p:nvSpPr>
          <p:cNvPr id="2068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Notes</a:t>
            </a: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360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7162800" y="1905000"/>
            <a:ext cx="685800" cy="246063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Share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152400" y="33528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Information</a:t>
            </a:r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152400" y="33528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152400" y="3657600"/>
            <a:ext cx="1600200" cy="10357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Verona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smtClean="0">
                <a:solidFill>
                  <a:srgbClr val="959EBD"/>
                </a:solidFill>
              </a:rPr>
              <a:t>Birthday: I forgot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smtClean="0">
                <a:solidFill>
                  <a:srgbClr val="000000"/>
                </a:solidFill>
              </a:rPr>
              <a:t>Montague 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smtClean="0">
                <a:solidFill>
                  <a:srgbClr val="959EBD"/>
                </a:solidFill>
              </a:rPr>
              <a:t>Hometown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Verona, Italy</a:t>
            </a:r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152400" y="5181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152400" y="50292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Friends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0" y="6248400"/>
            <a:ext cx="60960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Mercutio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609600" y="6261100"/>
            <a:ext cx="60960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Benvolio</a:t>
            </a:r>
          </a:p>
        </p:txBody>
      </p:sp>
      <p:sp>
        <p:nvSpPr>
          <p:cNvPr id="2081" name="Rectangle 39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2082" name="Text Box 4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4" name="Rectangle 44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000000"/>
                </a:solidFill>
              </a:rPr>
              <a:t>Romeo to </a:t>
            </a:r>
            <a:r>
              <a:rPr lang="en-US" sz="1200" dirty="0" err="1" smtClean="0">
                <a:solidFill>
                  <a:srgbClr val="000000"/>
                </a:solidFill>
              </a:rPr>
              <a:t>Mercutio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</a:rPr>
              <a:t>Helllo</a:t>
            </a:r>
            <a:r>
              <a:rPr lang="en-US" sz="900" dirty="0" smtClean="0">
                <a:solidFill>
                  <a:srgbClr val="000000"/>
                </a:solidFill>
              </a:rPr>
              <a:t> fellow, do you enjoy the afterlife?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2085" name="Rectangle 45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err="1" smtClean="0">
                <a:solidFill>
                  <a:srgbClr val="000000"/>
                </a:solidFill>
              </a:rPr>
              <a:t>Mercutio</a:t>
            </a:r>
            <a:r>
              <a:rPr lang="en-US" sz="1200" dirty="0" smtClean="0">
                <a:solidFill>
                  <a:srgbClr val="000000"/>
                </a:solidFill>
              </a:rPr>
              <a:t>: It is certainly better than listening to your </a:t>
            </a:r>
            <a:r>
              <a:rPr lang="en-US" sz="1200" smtClean="0">
                <a:solidFill>
                  <a:srgbClr val="000000"/>
                </a:solidFill>
              </a:rPr>
              <a:t>families debate.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6" name="Rectangle 46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000000"/>
                </a:solidFill>
              </a:rPr>
              <a:t>Romeo is mad that he is dead, but is glad to be with Juliet and </a:t>
            </a:r>
            <a:r>
              <a:rPr lang="en-US" sz="1200" dirty="0" err="1" smtClean="0">
                <a:solidFill>
                  <a:srgbClr val="000000"/>
                </a:solidFill>
              </a:rPr>
              <a:t>Mercutio</a:t>
            </a:r>
            <a:r>
              <a:rPr lang="en-US" sz="1200" dirty="0" smtClean="0">
                <a:solidFill>
                  <a:srgbClr val="000000"/>
                </a:solidFill>
              </a:rPr>
              <a:t>.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7" name="Rectangle 4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 dirty="0" smtClean="0">
                <a:solidFill>
                  <a:srgbClr val="000000"/>
                </a:solidFill>
              </a:rPr>
              <a:t>Juliet loves ROMEO!!!!!!!!!!!!!!!!!!!!!!!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8" name="Text Box 48"/>
          <p:cNvSpPr txBox="1">
            <a:spLocks noChangeArrowheads="1"/>
          </p:cNvSpPr>
          <p:nvPr/>
        </p:nvSpPr>
        <p:spPr bwMode="auto">
          <a:xfrm>
            <a:off x="152400" y="1828800"/>
            <a:ext cx="15240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9" name="Text Box 49"/>
          <p:cNvSpPr txBox="1">
            <a:spLocks noChangeArrowheads="1"/>
          </p:cNvSpPr>
          <p:nvPr/>
        </p:nvSpPr>
        <p:spPr bwMode="auto">
          <a:xfrm>
            <a:off x="152400" y="1828800"/>
            <a:ext cx="16002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/>
        </p:nvGraphicFramePr>
        <p:xfrm>
          <a:off x="152400" y="1828800"/>
          <a:ext cx="1601788" cy="533400"/>
        </p:xfrm>
        <a:graphic>
          <a:graphicData uri="http://schemas.openxmlformats.org/drawingml/2006/table">
            <a:tbl>
              <a:tblPr/>
              <a:tblGrid>
                <a:gridCol w="1601788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Romeo no longer roams the land of Verona.</a:t>
                      </a:r>
                    </a:p>
                  </a:txBody>
                  <a:tcPr marL="90000" marR="90000" marT="556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97" name="Picture 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486400"/>
            <a:ext cx="43815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98" name="Picture 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4419600"/>
            <a:ext cx="43815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99" name="Picture 6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631825"/>
            <a:ext cx="990600" cy="1076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00" name="Picture 6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3733800"/>
            <a:ext cx="37782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01" name="Picture 6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5562600"/>
            <a:ext cx="43497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03" name="Picture 64" descr="http://www.glogster.com/media/2/5/25/49/525490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5334000"/>
            <a:ext cx="609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4" name="Text Box 32"/>
          <p:cNvSpPr txBox="1">
            <a:spLocks noChangeArrowheads="1"/>
          </p:cNvSpPr>
          <p:nvPr/>
        </p:nvSpPr>
        <p:spPr bwMode="auto">
          <a:xfrm>
            <a:off x="1295400" y="6324600"/>
            <a:ext cx="60960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Juliet</a:t>
            </a:r>
          </a:p>
        </p:txBody>
      </p:sp>
      <p:pic>
        <p:nvPicPr>
          <p:cNvPr id="50" name="Picture 6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5181600"/>
            <a:ext cx="37782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" name="Picture 64" descr="http://www.glogster.com/media/2/5/25/49/525490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81200" y="5791200"/>
            <a:ext cx="609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"/>
          <p:cNvSpPr>
            <a:spLocks noChangeShapeType="1"/>
          </p:cNvSpPr>
          <p:nvPr/>
        </p:nvSpPr>
        <p:spPr bwMode="auto">
          <a:xfrm>
            <a:off x="3352800" y="3048000"/>
            <a:ext cx="3124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133600" y="2895600"/>
            <a:ext cx="1447800" cy="23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 b="1">
                <a:solidFill>
                  <a:srgbClr val="000000"/>
                </a:solidFill>
              </a:rPr>
              <a:t>Personal Information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524000" y="685800"/>
            <a:ext cx="678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Romeo</a:t>
            </a:r>
            <a:r>
              <a:rPr lang="en-US" sz="100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3079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3080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2895600" y="0"/>
            <a:ext cx="914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5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3082" name="Rectangle 9"/>
          <p:cNvSpPr>
            <a:spLocks noChangeArrowheads="1"/>
          </p:cNvSpPr>
          <p:nvPr/>
        </p:nvSpPr>
        <p:spPr bwMode="auto">
          <a:xfrm>
            <a:off x="37338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3083" name="Rectangle 10"/>
          <p:cNvSpPr>
            <a:spLocks noChangeArrowheads="1"/>
          </p:cNvSpPr>
          <p:nvPr/>
        </p:nvSpPr>
        <p:spPr bwMode="auto">
          <a:xfrm>
            <a:off x="45720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1"/>
          <p:cNvSpPr>
            <a:spLocks noChangeArrowheads="1"/>
          </p:cNvSpPr>
          <p:nvPr/>
        </p:nvSpPr>
        <p:spPr bwMode="auto">
          <a:xfrm>
            <a:off x="64770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Mercutio</a:t>
            </a:r>
          </a:p>
        </p:txBody>
      </p:sp>
      <p:sp>
        <p:nvSpPr>
          <p:cNvPr id="3085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3086" name="Text Box 13"/>
          <p:cNvSpPr txBox="1">
            <a:spLocks noChangeArrowheads="1"/>
          </p:cNvSpPr>
          <p:nvPr/>
        </p:nvSpPr>
        <p:spPr bwMode="auto">
          <a:xfrm>
            <a:off x="152400" y="2438400"/>
            <a:ext cx="1600200" cy="20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View photos of Romeo (5)</a:t>
            </a:r>
          </a:p>
        </p:txBody>
      </p:sp>
      <p:sp>
        <p:nvSpPr>
          <p:cNvPr id="3087" name="Line 14"/>
          <p:cNvSpPr>
            <a:spLocks noChangeShapeType="1"/>
          </p:cNvSpPr>
          <p:nvPr/>
        </p:nvSpPr>
        <p:spPr bwMode="auto">
          <a:xfrm>
            <a:off x="152400" y="26670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152400" y="2667000"/>
            <a:ext cx="1600200" cy="20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Send Romeo a message</a:t>
            </a:r>
          </a:p>
        </p:txBody>
      </p:sp>
      <p:sp>
        <p:nvSpPr>
          <p:cNvPr id="3089" name="Text Box 16"/>
          <p:cNvSpPr txBox="1">
            <a:spLocks noChangeArrowheads="1"/>
          </p:cNvSpPr>
          <p:nvPr/>
        </p:nvSpPr>
        <p:spPr bwMode="auto">
          <a:xfrm>
            <a:off x="152400" y="2882900"/>
            <a:ext cx="1600200" cy="20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Poke Romeo</a:t>
            </a:r>
          </a:p>
        </p:txBody>
      </p:sp>
      <p:sp>
        <p:nvSpPr>
          <p:cNvPr id="3090" name="Line 17"/>
          <p:cNvSpPr>
            <a:spLocks noChangeShapeType="1"/>
          </p:cNvSpPr>
          <p:nvPr/>
        </p:nvSpPr>
        <p:spPr bwMode="auto">
          <a:xfrm>
            <a:off x="152400" y="2895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1" name="Line 18"/>
          <p:cNvSpPr>
            <a:spLocks noChangeShapeType="1"/>
          </p:cNvSpPr>
          <p:nvPr/>
        </p:nvSpPr>
        <p:spPr bwMode="auto">
          <a:xfrm>
            <a:off x="152400" y="31242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6063"/>
          </a:xfrm>
          <a:prstGeom prst="rect">
            <a:avLst/>
          </a:prstGeom>
          <a:solidFill>
            <a:srgbClr val="D9DCE7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99"/>
                </a:solidFill>
              </a:rPr>
              <a:t>Wall</a:t>
            </a:r>
          </a:p>
        </p:txBody>
      </p:sp>
      <p:sp>
        <p:nvSpPr>
          <p:cNvPr id="3093" name="Text Box 20"/>
          <p:cNvSpPr txBox="1">
            <a:spLocks noChangeArrowheads="1"/>
          </p:cNvSpPr>
          <p:nvPr/>
        </p:nvSpPr>
        <p:spPr bwMode="auto">
          <a:xfrm>
            <a:off x="2895600" y="1143000"/>
            <a:ext cx="762000" cy="2460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3094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Notes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219200" cy="23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 b="1">
                <a:solidFill>
                  <a:srgbClr val="000000"/>
                </a:solidFill>
              </a:rPr>
              <a:t>Basic Information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152400" y="32766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Information</a:t>
            </a:r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>
            <a:off x="152400" y="3276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52400" y="3581400"/>
            <a:ext cx="1600200" cy="1042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Verona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For  Montague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Verona, Italy</a:t>
            </a:r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152400" y="48768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52400" y="48768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Photos</a:t>
            </a:r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3200400" y="1752600"/>
            <a:ext cx="32004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2057400" y="1905000"/>
            <a:ext cx="3124200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>
                <a:solidFill>
                  <a:srgbClr val="000000"/>
                </a:solidFill>
              </a:rPr>
              <a:t>         	          Verona, Italy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>
                <a:solidFill>
                  <a:srgbClr val="000000"/>
                </a:solidFill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>
                <a:solidFill>
                  <a:srgbClr val="000000"/>
                </a:solidFill>
              </a:rPr>
              <a:t>           	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>
                <a:solidFill>
                  <a:srgbClr val="000000"/>
                </a:solidFill>
              </a:rPr>
              <a:t>       	          Verona, Italy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>
                <a:solidFill>
                  <a:srgbClr val="000000"/>
                </a:solidFill>
              </a:rPr>
              <a:t>          Married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Political Views:</a:t>
            </a:r>
            <a:r>
              <a:rPr lang="en-US" sz="800">
                <a:solidFill>
                  <a:srgbClr val="000000"/>
                </a:solidFill>
              </a:rPr>
              <a:t>	          For Montague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2133600" y="3200400"/>
            <a:ext cx="4495800" cy="966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>
                <a:solidFill>
                  <a:srgbClr val="000000"/>
                </a:solidFill>
              </a:rPr>
              <a:t>  </a:t>
            </a:r>
            <a:r>
              <a:rPr lang="en-US" sz="800" dirty="0" smtClean="0">
                <a:solidFill>
                  <a:srgbClr val="000000"/>
                </a:solidFill>
              </a:rPr>
              <a:t>dueling     loving Juliet       </a:t>
            </a:r>
            <a:r>
              <a:rPr lang="en-US" sz="800" dirty="0">
                <a:solidFill>
                  <a:srgbClr val="000000"/>
                </a:solidFill>
              </a:rPr>
              <a:t>	          	</a:t>
            </a: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Interests</a:t>
            </a:r>
            <a:r>
              <a:rPr lang="en-US" sz="800" dirty="0" smtClean="0">
                <a:solidFill>
                  <a:srgbClr val="959EBD"/>
                </a:solidFill>
              </a:rPr>
              <a:t>: Juliet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Favorite Music</a:t>
            </a:r>
            <a:r>
              <a:rPr lang="en-US" sz="800" dirty="0" smtClean="0">
                <a:solidFill>
                  <a:srgbClr val="959EBD"/>
                </a:solidFill>
              </a:rPr>
              <a:t>: Juliet singing         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Favorite TV Shows:	</a:t>
            </a:r>
            <a:r>
              <a:rPr lang="en-US" sz="800" dirty="0" smtClean="0">
                <a:solidFill>
                  <a:srgbClr val="959EBD"/>
                </a:solidFill>
              </a:rPr>
              <a:t> TV?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Favorite Books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  <a:r>
              <a:rPr lang="en-US" sz="800" dirty="0" smtClean="0">
                <a:solidFill>
                  <a:srgbClr val="000000"/>
                </a:solidFill>
              </a:rPr>
              <a:t> Everything Juliet says should be made into a book. 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838200" y="5334000"/>
            <a:ext cx="838200" cy="569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333399"/>
                </a:solidFill>
              </a:rPr>
              <a:t>Chillin’ with my homies</a:t>
            </a:r>
          </a:p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Updated last Tuesday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52400" y="5105400"/>
            <a:ext cx="838200" cy="20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2 Albums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838200" y="6172200"/>
            <a:ext cx="838200" cy="569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333399"/>
                </a:solidFill>
              </a:rPr>
              <a:t>My Awesome Duels</a:t>
            </a:r>
          </a:p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>
                <a:solidFill>
                  <a:srgbClr val="000000"/>
                </a:solidFill>
              </a:rPr>
              <a:t>Updated two months ago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2133600" y="4800600"/>
            <a:ext cx="1447800" cy="23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 b="1">
                <a:solidFill>
                  <a:srgbClr val="000000"/>
                </a:solidFill>
              </a:rPr>
              <a:t>Contact Information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3276600" y="4953000"/>
            <a:ext cx="32004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2133600" y="5105400"/>
            <a:ext cx="4267200" cy="404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Address</a:t>
            </a:r>
            <a:r>
              <a:rPr lang="en-US" sz="800" dirty="0" smtClean="0">
                <a:solidFill>
                  <a:srgbClr val="959EBD"/>
                </a:solidFill>
              </a:rPr>
              <a:t>:  Mansion in Verona</a:t>
            </a:r>
            <a:r>
              <a:rPr lang="en-US" sz="800" dirty="0">
                <a:solidFill>
                  <a:srgbClr val="959EBD"/>
                </a:solidFill>
              </a:rPr>
              <a:t>	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Phone </a:t>
            </a:r>
            <a:r>
              <a:rPr lang="en-US" sz="800" dirty="0" smtClean="0">
                <a:solidFill>
                  <a:srgbClr val="959EBD"/>
                </a:solidFill>
              </a:rPr>
              <a:t>Number: What’s a phone?</a:t>
            </a:r>
            <a:r>
              <a:rPr lang="en-US" sz="800" dirty="0" smtClean="0">
                <a:solidFill>
                  <a:srgbClr val="000000"/>
                </a:solidFill>
              </a:rPr>
              <a:t>        </a:t>
            </a:r>
            <a:endParaRPr lang="en-US" sz="800" dirty="0">
              <a:solidFill>
                <a:srgbClr val="000000"/>
              </a:solidFill>
            </a:endParaRPr>
          </a:p>
        </p:txBody>
      </p:sp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04800"/>
            <a:ext cx="1150938" cy="160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4137" name="Group 41"/>
          <p:cNvGraphicFramePr>
            <a:graphicFrameLocks noGrp="1"/>
          </p:cNvGraphicFramePr>
          <p:nvPr/>
        </p:nvGraphicFramePr>
        <p:xfrm>
          <a:off x="114300" y="1870075"/>
          <a:ext cx="1525588" cy="554038"/>
        </p:xfrm>
        <a:graphic>
          <a:graphicData uri="http://schemas.openxmlformats.org/drawingml/2006/table">
            <a:tbl>
              <a:tblPr/>
              <a:tblGrid>
                <a:gridCol w="1525588"/>
              </a:tblGrid>
              <a:tr h="5540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“</a:t>
                      </a:r>
                    </a:p>
                  </a:txBody>
                  <a:tcPr marL="90000" marR="90000" marT="556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395913"/>
            <a:ext cx="685800" cy="50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20" name="Picture 4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6172200"/>
            <a:ext cx="66357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Mercutio</a:t>
            </a:r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4107" name="Text Box 1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4108" name="Text Box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4109" name="Text Box 12"/>
          <p:cNvSpPr txBox="1">
            <a:spLocks noChangeArrowheads="1"/>
          </p:cNvSpPr>
          <p:nvPr/>
        </p:nvSpPr>
        <p:spPr bwMode="auto">
          <a:xfrm>
            <a:off x="2438400" y="1143000"/>
            <a:ext cx="762000" cy="2460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Notes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905000" y="1600200"/>
            <a:ext cx="1676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11" name="Rectangle 17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000000"/>
                </a:solidFill>
              </a:rPr>
              <a:t>Romeo 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533400" y="1524000"/>
            <a:ext cx="6400800" cy="2362200"/>
          </a:xfrm>
          <a:prstGeom prst="rect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33400" y="4038600"/>
            <a:ext cx="6400800" cy="2209800"/>
          </a:xfrm>
          <a:prstGeom prst="rect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pic>
        <p:nvPicPr>
          <p:cNvPr id="18" name="Picture 6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457200"/>
            <a:ext cx="631179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838200" y="1676400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Text Message Conversation with Juliet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Romeo: Hey baby.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Juliet: Hi, I’m so glad we are together without having our families to hide each other from.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Romeo: I know right! I am loving spending every minute of my life with you.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" y="4114800"/>
            <a:ext cx="609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Romeo’s Amazingly Cool Blog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Hello peoples, Romeo here, I’m just wanting to blog about me and my love, Juliet. Juliet is so beautiful and I am in love with her </a:t>
            </a:r>
            <a:r>
              <a:rPr lang="en-US" dirty="0" err="1" smtClean="0">
                <a:solidFill>
                  <a:schemeClr val="tx1"/>
                </a:solidFill>
              </a:rPr>
              <a:t>sooooo</a:t>
            </a:r>
            <a:r>
              <a:rPr lang="en-US" dirty="0" smtClean="0">
                <a:solidFill>
                  <a:schemeClr val="tx1"/>
                </a:solidFill>
              </a:rPr>
              <a:t> much!!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1905000"/>
            <a:ext cx="9144000" cy="14478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Mercutio</a:t>
            </a: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5129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5130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5131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5132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pic>
        <p:nvPicPr>
          <p:cNvPr id="5133" name="Picture 6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057400"/>
            <a:ext cx="762000" cy="1076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371600" y="2057400"/>
            <a:ext cx="6096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a typeface="+mn-ea"/>
                <a:cs typeface="Arial Unicode MS" charset="0"/>
              </a:rPr>
              <a:t>Romeo</a:t>
            </a: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>
                <a:solidFill>
                  <a:schemeClr val="tx1"/>
                </a:solidFill>
                <a:ea typeface="+mn-ea"/>
                <a:cs typeface="Arial Unicode MS" charset="0"/>
                <a:hlinkClick r:id="rId6" action="ppaction://hlinksldjump"/>
              </a:rPr>
              <a:t>RIP Man</a:t>
            </a: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>
                <a:solidFill>
                  <a:schemeClr val="tx1"/>
                </a:solidFill>
                <a:ea typeface="+mn-ea"/>
                <a:cs typeface="Arial Unicode MS" charset="0"/>
              </a:rPr>
              <a:t>I don’t even know why I am writing this to you…</a:t>
            </a:r>
          </a:p>
        </p:txBody>
      </p:sp>
      <p:sp>
        <p:nvSpPr>
          <p:cNvPr id="5135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050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5136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5137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762000" cy="2460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47800" y="3505200"/>
            <a:ext cx="6096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  <a:ea typeface="+mn-ea"/>
                <a:cs typeface="Arial Unicode MS" charset="0"/>
              </a:rPr>
              <a:t>Escalus</a:t>
            </a:r>
            <a:endParaRPr lang="en-US" sz="2400" dirty="0">
              <a:solidFill>
                <a:schemeClr val="accent2">
                  <a:lumMod val="75000"/>
                </a:schemeClr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>
                <a:solidFill>
                  <a:schemeClr val="tx1"/>
                </a:solidFill>
                <a:ea typeface="+mn-ea"/>
                <a:cs typeface="Arial Unicode MS" charset="0"/>
                <a:hlinkClick r:id="rId7" action="ppaction://hlinksldjump"/>
              </a:rPr>
              <a:t>Bad News</a:t>
            </a: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>
                <a:solidFill>
                  <a:schemeClr val="tx1"/>
                </a:solidFill>
                <a:ea typeface="+mn-ea"/>
                <a:cs typeface="Arial Unicode MS" charset="0"/>
              </a:rPr>
              <a:t>You shouldn’t hang out with Romeo and his cousin…</a:t>
            </a:r>
          </a:p>
        </p:txBody>
      </p:sp>
      <p:cxnSp>
        <p:nvCxnSpPr>
          <p:cNvPr id="5140" name="Straight Connector 30"/>
          <p:cNvCxnSpPr>
            <a:cxnSpLocks noChangeShapeType="1"/>
          </p:cNvCxnSpPr>
          <p:nvPr/>
        </p:nvCxnSpPr>
        <p:spPr bwMode="auto">
          <a:xfrm>
            <a:off x="0" y="3352800"/>
            <a:ext cx="9144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1" name="Straight Connector 32"/>
          <p:cNvCxnSpPr>
            <a:cxnSpLocks noChangeShapeType="1"/>
          </p:cNvCxnSpPr>
          <p:nvPr/>
        </p:nvCxnSpPr>
        <p:spPr bwMode="auto">
          <a:xfrm>
            <a:off x="0" y="4876800"/>
            <a:ext cx="9144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5" name="TextBox 34"/>
          <p:cNvSpPr txBox="1"/>
          <p:nvPr/>
        </p:nvSpPr>
        <p:spPr>
          <a:xfrm>
            <a:off x="1524000" y="5181600"/>
            <a:ext cx="6096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  <a:ea typeface="+mn-ea"/>
                <a:cs typeface="Arial Unicode MS" charset="0"/>
              </a:rPr>
              <a:t>Benvolio</a:t>
            </a:r>
            <a:endParaRPr lang="en-US" sz="2400" dirty="0">
              <a:solidFill>
                <a:schemeClr val="accent2">
                  <a:lumMod val="75000"/>
                </a:schemeClr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>
                <a:solidFill>
                  <a:schemeClr val="tx1"/>
                </a:solidFill>
                <a:ea typeface="+mn-ea"/>
                <a:cs typeface="Arial Unicode MS" charset="0"/>
                <a:hlinkClick r:id="rId8" action="ppaction://hlinksldjump"/>
              </a:rPr>
              <a:t>Capulet Ball</a:t>
            </a: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>
                <a:solidFill>
                  <a:schemeClr val="tx1"/>
                </a:solidFill>
                <a:ea typeface="+mn-ea"/>
                <a:cs typeface="Arial Unicode MS" charset="0"/>
              </a:rPr>
              <a:t>I am so pumped to crash this party…</a:t>
            </a:r>
          </a:p>
        </p:txBody>
      </p:sp>
      <p:pic>
        <p:nvPicPr>
          <p:cNvPr id="24" name="Picture 64" descr="http://www.glogster.com/media/2/5/25/49/525490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3352801"/>
            <a:ext cx="114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5029200"/>
            <a:ext cx="1206500" cy="167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Mercutio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6153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154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6155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Inbox (1)</a:t>
            </a: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pic>
        <p:nvPicPr>
          <p:cNvPr id="6156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57200"/>
            <a:ext cx="76835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57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050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6158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6159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838200" cy="2540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pic>
        <p:nvPicPr>
          <p:cNvPr id="6160" name="Picture 6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828800"/>
            <a:ext cx="1025525" cy="144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61" name="TextBox 24"/>
          <p:cNvSpPr txBox="1">
            <a:spLocks noChangeArrowheads="1"/>
          </p:cNvSpPr>
          <p:nvPr/>
        </p:nvSpPr>
        <p:spPr bwMode="auto">
          <a:xfrm>
            <a:off x="1600200" y="1981200"/>
            <a:ext cx="6400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RIP Man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Mercutio</a:t>
            </a:r>
            <a:r>
              <a:rPr lang="en-US" dirty="0" smtClean="0">
                <a:solidFill>
                  <a:schemeClr val="accent2"/>
                </a:solidFill>
              </a:rPr>
              <a:t>, I am so sorry that I am the reason you are dead. I greatly apologize and I will do whatever I can to redeem myself. I feel so terrible that my family and I have done this to you. Sorry man, I don’t know when I will be joining you.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Mercutio</a:t>
            </a: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176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7177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178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7179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Inbox (1)</a:t>
            </a: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pic>
        <p:nvPicPr>
          <p:cNvPr id="7180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57200"/>
            <a:ext cx="76835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81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81200" y="1219200"/>
            <a:ext cx="838200" cy="254000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7182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7183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838200" cy="2540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sp>
        <p:nvSpPr>
          <p:cNvPr id="7184" name="TextBox 24"/>
          <p:cNvSpPr txBox="1">
            <a:spLocks noChangeArrowheads="1"/>
          </p:cNvSpPr>
          <p:nvPr/>
        </p:nvSpPr>
        <p:spPr bwMode="auto">
          <a:xfrm>
            <a:off x="1524000" y="1981200"/>
            <a:ext cx="6400800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Bad </a:t>
            </a:r>
            <a:r>
              <a:rPr lang="en-US" dirty="0" smtClean="0">
                <a:solidFill>
                  <a:schemeClr val="accent2"/>
                </a:solidFill>
              </a:rPr>
              <a:t>News</a:t>
            </a:r>
          </a:p>
          <a:p>
            <a:r>
              <a:rPr lang="en-US" sz="1200" dirty="0" smtClean="0">
                <a:solidFill>
                  <a:schemeClr val="accent2"/>
                </a:solidFill>
              </a:rPr>
              <a:t>My dad cannot stand you and I don’t know how we are going to keep him from finding out about us.  </a:t>
            </a:r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810000"/>
            <a:ext cx="1206500" cy="167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87" name="TextBox 26"/>
          <p:cNvSpPr txBox="1">
            <a:spLocks noChangeArrowheads="1"/>
          </p:cNvSpPr>
          <p:nvPr/>
        </p:nvSpPr>
        <p:spPr bwMode="auto">
          <a:xfrm>
            <a:off x="1676400" y="3886200"/>
            <a:ext cx="6400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Bad News</a:t>
            </a: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Calm down sweetheart, he will never know. 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0" name="Picture 64" descr="http://www.glogster.com/media/2/5/25/49/52549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897855"/>
            <a:ext cx="1143000" cy="155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Mercutio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8201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8202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8203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Inbox (1)</a:t>
            </a: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pic>
        <p:nvPicPr>
          <p:cNvPr id="8204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57200"/>
            <a:ext cx="76835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205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81200" y="1219200"/>
            <a:ext cx="838200" cy="254000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8206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8207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914400" cy="2540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sp>
        <p:nvSpPr>
          <p:cNvPr id="8208" name="TextBox 24"/>
          <p:cNvSpPr txBox="1">
            <a:spLocks noChangeArrowheads="1"/>
          </p:cNvSpPr>
          <p:nvPr/>
        </p:nvSpPr>
        <p:spPr bwMode="auto">
          <a:xfrm>
            <a:off x="1828800" y="1981200"/>
            <a:ext cx="6400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Capulet </a:t>
            </a:r>
            <a:r>
              <a:rPr lang="en-US" dirty="0" smtClean="0">
                <a:solidFill>
                  <a:schemeClr val="accent2"/>
                </a:solidFill>
              </a:rPr>
              <a:t>Ball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200" dirty="0" smtClean="0">
                <a:solidFill>
                  <a:schemeClr val="accent2"/>
                </a:solidFill>
              </a:rPr>
              <a:t>Don’t do anything stupid tonight Romeo. I don’t want you to hurt anybody, including yourself.</a:t>
            </a:r>
            <a:endParaRPr lang="en-US" sz="1200" dirty="0">
              <a:solidFill>
                <a:schemeClr val="accent2"/>
              </a:solidFill>
            </a:endParaRPr>
          </a:p>
        </p:txBody>
      </p:sp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057400"/>
            <a:ext cx="1206500" cy="167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211" name="TextBox 23"/>
          <p:cNvSpPr txBox="1">
            <a:spLocks noChangeArrowheads="1"/>
          </p:cNvSpPr>
          <p:nvPr/>
        </p:nvSpPr>
        <p:spPr bwMode="auto">
          <a:xfrm>
            <a:off x="1752600" y="4495800"/>
            <a:ext cx="6400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Capulet Ball</a:t>
            </a: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I will try not to man, but you know me, I always have to do something fun and dangerous.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1" name="Picture 6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114800"/>
            <a:ext cx="1025525" cy="144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498</Words>
  <Application>Microsoft Office PowerPoint</Application>
  <PresentationFormat>On-screen Show (4:3)</PresentationFormat>
  <Paragraphs>181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Prather</cp:lastModifiedBy>
  <cp:revision>62</cp:revision>
  <cp:lastPrinted>1601-01-01T00:00:00Z</cp:lastPrinted>
  <dcterms:created xsi:type="dcterms:W3CDTF">2009-03-30T18:09:43Z</dcterms:created>
  <dcterms:modified xsi:type="dcterms:W3CDTF">2010-05-19T00:53:10Z</dcterms:modified>
</cp:coreProperties>
</file>